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1" r:id="rId3"/>
    <p:sldId id="260" r:id="rId4"/>
    <p:sldId id="262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2" autoAdjust="0"/>
    <p:restoredTop sz="58051" autoAdjust="0"/>
  </p:normalViewPr>
  <p:slideViewPr>
    <p:cSldViewPr snapToGrid="0">
      <p:cViewPr varScale="1">
        <p:scale>
          <a:sx n="43" d="100"/>
          <a:sy n="43" d="100"/>
        </p:scale>
        <p:origin x="22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1A174-C90A-45C2-8A36-B22CFCCBCEF1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BADF4-B804-4F83-9174-AB0E6F788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83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176FD-EE27-5845-A761-3EE95E6B0C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78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BADF4-B804-4F83-9174-AB0E6F788A1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073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04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47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76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69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34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77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54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46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8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65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03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21E6A-B5DD-478F-96E5-DE3700F97B79}" type="datetimeFigureOut">
              <a:rPr lang="en-GB" smtClean="0"/>
              <a:t>01/09/2017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FE7E1-9D5D-43CD-8509-11B2FC29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42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ustis@crim.cam.ac.uk" TargetMode="External"/><Relationship Id="rId4" Type="http://schemas.openxmlformats.org/officeDocument/2006/relationships/image" Target="../media/image1.tiff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hyperlink" Target="https://www.youtube.com/watch?v=GasEftVfyLI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Together: education across walls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Drs</a:t>
            </a:r>
            <a:r>
              <a:rPr lang="en-US" dirty="0" smtClean="0"/>
              <a:t> Ruth Armstrong and Amy Ludlow</a:t>
            </a:r>
          </a:p>
          <a:p>
            <a:r>
              <a:rPr lang="en-US" dirty="0" smtClean="0"/>
              <a:t>University of Cambridge</a:t>
            </a:r>
          </a:p>
          <a:p>
            <a:r>
              <a:rPr lang="en-US" dirty="0" smtClean="0">
                <a:hlinkClick r:id="rId3"/>
              </a:rPr>
              <a:t>justis@crim.cam.ac.uk</a:t>
            </a:r>
            <a:endParaRPr lang="en-US" dirty="0" smtClean="0"/>
          </a:p>
          <a:p>
            <a:r>
              <a:rPr lang="en-US" dirty="0" smtClean="0"/>
              <a:t>@</a:t>
            </a:r>
            <a:r>
              <a:rPr lang="en-US" dirty="0" err="1" smtClean="0"/>
              <a:t>JustisTogether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0402" y="5065271"/>
            <a:ext cx="12347152" cy="1795949"/>
          </a:xfrm>
          <a:prstGeom prst="rect">
            <a:avLst/>
          </a:prstGeom>
        </p:spPr>
      </p:pic>
      <p:pic>
        <p:nvPicPr>
          <p:cNvPr id="5" name="Picture 2" descr="C:\Users\acl46\AppData\Local\Microsoft\Windows\Temporary Internet Files\Content.Outlook\TEME60P1\LOG-JUSTI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0" y="105122"/>
            <a:ext cx="2860432" cy="10172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15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Journey towards participation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Intersections of criminological, educational and sociological theory.</a:t>
            </a:r>
          </a:p>
          <a:p>
            <a:r>
              <a:rPr lang="en-GB" dirty="0" smtClean="0"/>
              <a:t>Standard social science research methods: ethnographic observation, interviews, pre-post measures.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05805" y="1742424"/>
            <a:ext cx="5893518" cy="390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4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2" y="694529"/>
            <a:ext cx="7272371" cy="54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2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50" y="154580"/>
            <a:ext cx="2260716" cy="2298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353" y="433864"/>
            <a:ext cx="6302644" cy="47269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1" y="2797355"/>
            <a:ext cx="39727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Mosaic Heart</a:t>
            </a:r>
            <a:endParaRPr lang="en-GB" dirty="0"/>
          </a:p>
          <a:p>
            <a:r>
              <a:rPr lang="en-US" b="1" dirty="0"/>
              <a:t>Moses, Steve, Tom, Mark, </a:t>
            </a:r>
            <a:r>
              <a:rPr lang="en-US" b="1" dirty="0" err="1"/>
              <a:t>Amisi</a:t>
            </a:r>
            <a:r>
              <a:rPr lang="en-US" b="1" dirty="0"/>
              <a:t>, Amy and Ross</a:t>
            </a:r>
            <a:endParaRPr lang="en-GB" dirty="0"/>
          </a:p>
          <a:p>
            <a:pPr>
              <a:spcAft>
                <a:spcPts val="0"/>
              </a:spcAft>
            </a:pPr>
            <a:endParaRPr lang="en-US" dirty="0" smtClean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I </a:t>
            </a:r>
            <a:r>
              <a:rPr lang="en-US" dirty="0"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only see in pieces yet recognize completely</a:t>
            </a:r>
            <a:endParaRPr lang="en-GB" sz="16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In the tiles of this mosaic, truth held in fragility</a:t>
            </a:r>
            <a:endParaRPr lang="en-GB" sz="16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I am blinded by perception, silhouette of my reflection</a:t>
            </a:r>
            <a:endParaRPr lang="en-GB" sz="16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Misty futures hard to see, in my fragmented reality</a:t>
            </a:r>
            <a:endParaRPr lang="en-GB" sz="16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00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90" y="498551"/>
            <a:ext cx="7275184" cy="3624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89" y="129585"/>
            <a:ext cx="4273962" cy="65920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9452" y="4664990"/>
            <a:ext cx="686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www.youtube.com/watch?v=GasEftVfyLI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27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Prompted new questions – moved site of analysis and enquiry from individual to interpersonal and contextual, broadened theoretical perspective, increased critical reflection on theory-laden methodologies.</a:t>
            </a:r>
          </a:p>
          <a:p>
            <a:r>
              <a:rPr lang="en-GB" dirty="0" smtClean="0"/>
              <a:t>Moving further towards questions, than answers.</a:t>
            </a:r>
          </a:p>
          <a:p>
            <a:r>
              <a:rPr lang="en-GB" dirty="0" smtClean="0"/>
              <a:t>Greater consistency with underpinning theoretical framework for action.</a:t>
            </a:r>
          </a:p>
          <a:p>
            <a:r>
              <a:rPr lang="en-GB" dirty="0" smtClean="0"/>
              <a:t>Community building through transparency, humility and honesty in a ‘not knowingness’. Feeling part of something bigger that you can shape. A rebalancing of power that can empower students with diverse skills and experiences.</a:t>
            </a:r>
          </a:p>
          <a:p>
            <a:r>
              <a:rPr lang="en-GB" dirty="0" smtClean="0"/>
              <a:t>Participation as a gift not an extraction.</a:t>
            </a:r>
          </a:p>
          <a:p>
            <a:r>
              <a:rPr lang="en-GB" dirty="0" smtClean="0"/>
              <a:t>Learning new skills for us and our students.</a:t>
            </a:r>
          </a:p>
          <a:p>
            <a:r>
              <a:rPr lang="en-GB" dirty="0" smtClean="0"/>
              <a:t>A liberating chance to be me as a whole person researcher – and researched?</a:t>
            </a:r>
          </a:p>
          <a:p>
            <a:r>
              <a:rPr lang="en-GB" dirty="0" smtClean="0"/>
              <a:t>Repositioning of research funding as source of community investment.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14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But what about…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Sarah’s experience of story circles</a:t>
            </a:r>
          </a:p>
          <a:p>
            <a:r>
              <a:rPr lang="en-GB" dirty="0" smtClean="0"/>
              <a:t>Angela’s experience of story forms</a:t>
            </a:r>
          </a:p>
          <a:p>
            <a:r>
              <a:rPr lang="en-GB" dirty="0" smtClean="0"/>
              <a:t>Howard’s experience of song writing</a:t>
            </a:r>
          </a:p>
          <a:p>
            <a:r>
              <a:rPr lang="en-GB" dirty="0" smtClean="0"/>
              <a:t>Laura’s experience of performance poetry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708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questions from these experiences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Less objectifying?</a:t>
            </a:r>
          </a:p>
          <a:p>
            <a:r>
              <a:rPr lang="en-GB" dirty="0" smtClean="0"/>
              <a:t>Particular benefits for ‘vulnerable’ groups?</a:t>
            </a:r>
          </a:p>
          <a:p>
            <a:r>
              <a:rPr lang="en-GB" dirty="0" smtClean="0"/>
              <a:t>Potential for causing harm and pain – how to think about this and respond?</a:t>
            </a:r>
          </a:p>
          <a:p>
            <a:r>
              <a:rPr lang="en-GB" dirty="0" smtClean="0"/>
              <a:t>Challenges of replicability</a:t>
            </a:r>
          </a:p>
          <a:p>
            <a:r>
              <a:rPr lang="en-GB" dirty="0" smtClean="0"/>
              <a:t>Cost/time implications</a:t>
            </a:r>
          </a:p>
          <a:p>
            <a:r>
              <a:rPr lang="en-GB" dirty="0" smtClean="0"/>
              <a:t>Added complexity – questions, definitions of data, consent and confidentiality, positionality, ethics, endings and outputs</a:t>
            </a:r>
          </a:p>
          <a:p>
            <a:r>
              <a:rPr lang="en-GB" dirty="0" smtClean="0"/>
              <a:t>Are PAR / participatory distinctions helpful?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153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/>
              <a:t>What is good about (creative?) participation in research methods?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 smtClean="0"/>
              <a:t>Is participation necessary to this good?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 smtClean="0"/>
              <a:t>What are the risks/harms and how can these be minimalized/avoided?</a:t>
            </a:r>
          </a:p>
        </p:txBody>
      </p:sp>
    </p:spTree>
    <p:extLst>
      <p:ext uri="{BB962C8B-B14F-4D97-AF65-F5344CB8AC3E}">
        <p14:creationId xmlns:p14="http://schemas.microsoft.com/office/powerpoint/2010/main" val="3834601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347</Words>
  <Application>Microsoft Macintosh PowerPoint</Application>
  <PresentationFormat>Widescreen</PresentationFormat>
  <Paragraphs>49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Calibri Light</vt:lpstr>
      <vt:lpstr>Cambria</vt:lpstr>
      <vt:lpstr>MS Mincho</vt:lpstr>
      <vt:lpstr>Times New Roman</vt:lpstr>
      <vt:lpstr>Arial</vt:lpstr>
      <vt:lpstr>Office Theme</vt:lpstr>
      <vt:lpstr>Learning Together: education across walls</vt:lpstr>
      <vt:lpstr>Journey towards participation</vt:lpstr>
      <vt:lpstr>PowerPoint Presentation</vt:lpstr>
      <vt:lpstr>PowerPoint Presentation</vt:lpstr>
      <vt:lpstr>PowerPoint Presentation</vt:lpstr>
      <vt:lpstr>Benefits</vt:lpstr>
      <vt:lpstr>But what about…</vt:lpstr>
      <vt:lpstr>Some questions from these experiences</vt:lpstr>
      <vt:lpstr>Discussion 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Together: education across walls</dc:title>
  <dc:creator>Amy Ludlow</dc:creator>
  <cp:lastModifiedBy>Julie Parsons</cp:lastModifiedBy>
  <cp:revision>17</cp:revision>
  <dcterms:created xsi:type="dcterms:W3CDTF">2017-08-14T16:57:18Z</dcterms:created>
  <dcterms:modified xsi:type="dcterms:W3CDTF">2017-09-01T13:45:44Z</dcterms:modified>
</cp:coreProperties>
</file>